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954F1-5FEA-4E86-B47B-4FFFB0BBF564}" type="datetimeFigureOut">
              <a:rPr lang="en-US"/>
              <a:pPr>
                <a:defRPr/>
              </a:pPr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BD683-50EC-4065-91F7-B1F5743669E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124DD-3EE3-4572-B481-EE6B5AB8E473}" type="datetimeFigureOut">
              <a:rPr lang="en-US"/>
              <a:pPr>
                <a:defRPr/>
              </a:pPr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F0D6C-5220-450B-9D78-D29C1F6D7FA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3FC5B-347E-401E-B4CC-3EDCFB31CEC9}" type="datetimeFigureOut">
              <a:rPr lang="en-US"/>
              <a:pPr>
                <a:defRPr/>
              </a:pPr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C7C0B-2377-4C8D-9008-006C4F2E6A5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4CFE6-6704-4B12-81EA-DA9714C6EE76}" type="datetimeFigureOut">
              <a:rPr lang="en-US"/>
              <a:pPr>
                <a:defRPr/>
              </a:pPr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FFFF3-71E8-4C6A-830E-4356E89024C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81DE2-F546-4704-B2E9-1DDCE971FD2F}" type="datetimeFigureOut">
              <a:rPr lang="en-US"/>
              <a:pPr>
                <a:defRPr/>
              </a:pPr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A4E34-B3FC-4727-9997-2F2C5897878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20092-7441-493B-A3E5-B800BAD1F4EB}" type="datetimeFigureOut">
              <a:rPr lang="en-US"/>
              <a:pPr>
                <a:defRPr/>
              </a:pPr>
              <a:t>4/28/2020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2C099-D05A-40E9-BB4A-7C14D084FB3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69C59-9E0B-4980-8549-91DEA5AE1A03}" type="datetimeFigureOut">
              <a:rPr lang="en-US"/>
              <a:pPr>
                <a:defRPr/>
              </a:pPr>
              <a:t>4/28/2020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2B16E-BF47-4953-B043-82CA2A93F3A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B09C0-BE4E-400F-B1CF-5A35554F951A}" type="datetimeFigureOut">
              <a:rPr lang="en-US"/>
              <a:pPr>
                <a:defRPr/>
              </a:pPr>
              <a:t>4/28/2020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CDC16-348D-4B7E-ACC8-3C3AA960E62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D9C47-5D51-406B-97D7-A33A8FD579D7}" type="datetimeFigureOut">
              <a:rPr lang="en-US"/>
              <a:pPr>
                <a:defRPr/>
              </a:pPr>
              <a:t>4/28/2020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11F2C-171B-4B43-AFB7-3562ED217CE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2FE3B-1F76-40EF-B00E-B640AF101578}" type="datetimeFigureOut">
              <a:rPr lang="en-US"/>
              <a:pPr>
                <a:defRPr/>
              </a:pPr>
              <a:t>4/28/2020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EF67D-6AFC-472D-BBA1-09990989EE3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16998-B513-4490-9CD2-4724CE91640D}" type="datetimeFigureOut">
              <a:rPr lang="en-US"/>
              <a:pPr>
                <a:defRPr/>
              </a:pPr>
              <a:t>4/28/2020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D2D76-BA55-4A7E-A468-B78B4C2675B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35E70C-9F14-442E-8FA2-B1BC0427FC58}" type="datetimeFigureOut">
              <a:rPr lang="en-US"/>
              <a:pPr>
                <a:defRPr/>
              </a:pPr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0CDD2D-144B-4C3C-96B8-9D1F3936BB6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7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>
          <a:xfrm>
            <a:off x="188913" y="276225"/>
            <a:ext cx="8458200" cy="3324225"/>
          </a:xfrm>
        </p:spPr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0"/>
            <a:ext cx="8274050" cy="626745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pic>
        <p:nvPicPr>
          <p:cNvPr id="4" name="Picture 3" descr="https://lh4.googleusercontent.com/OFv5D8xmNPXHKFK_TIlhHvtQbx_KnUB3FrJ-XM5Uk2adZhwFEImhCxaG1aEapBwVGx-mqynnsKhvKf0USIm7wOw3morlWTA7MPoGHsTVJwMbtkdLNOmyWJMDsufr_gwRBezw5Nerd8ENdIRsVQ"/>
          <p:cNvPicPr/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3106095" y="276115"/>
            <a:ext cx="2125950" cy="18543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 descr="https://lh3.googleusercontent.com/BTIrLZAswJVYVae8cuLWZK9j84yx30uIaYdDWkJeRIOH1qLYP813d3aCOygUeqYcfT0Z0xTiWQt9zuVtKFNNIvbthaZCTm2hQgUWt5vTmjfwCgssSaCdnG03b8IakAwJYekRadRF7YLlO7YBuQ"/>
          <p:cNvPicPr/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895661" y="2130425"/>
            <a:ext cx="1195705" cy="15614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 descr="https://lh3.googleusercontent.com/S37cMTdyzBnV1CHRAKWmiOyPpKT9gOdaZhvsUYSCtEcGArPZxaMJE_UBz-1cY2_tfr8SXYzw7UIyD3lsfbgcal8YJ5D67iW94I7a6ReA-IVlvwnpvTTwa7vqlx5NrUGj3kEpXvUPkInufna7zg"/>
          <p:cNvPicPr/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142833" y="2130425"/>
            <a:ext cx="1276350" cy="16154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Imagem 1" descr="C:\Users\User\Desktop\Capturar izata.PNG"/>
          <p:cNvPicPr/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3419183" y="2156460"/>
            <a:ext cx="1274472" cy="15354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 descr="https://lh6.googleusercontent.com/ioMczpTUuCDbOZtxFosSqVUaeoUcrgIW0NLMvFshYdvsYsMOWKs067hWUPoy61zvUfhyd1k52smNwmZmAbhZUahvr8hjC3IxFGcfsUu3GQ0mAchvk-ilQeo7uQSu6_K0CeQhq6QMS1BfpKQ0SA"/>
          <p:cNvPicPr/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4762679" y="2156460"/>
            <a:ext cx="1352878" cy="14439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10" descr="Capturar sango"/>
          <p:cNvPicPr/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>
            <a:off x="6212191" y="2000250"/>
            <a:ext cx="1311463" cy="1600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12" descr="https://lh5.googleusercontent.com/LGOhVhIA2TGzGjHgjD2bbuINA0zmmZbJEadP4-LGYvoMhqXC6MbpgY_B1WxyP5sirlex2gd-lO8MfkX_XolS9WoLKlEUq3MV090XRwDm3NR4oqVvMapxCXuhf302S_g93VyvhiCm0TYX8Pto8Q"/>
          <p:cNvPicPr/>
          <p:nvPr/>
        </p:nvPicPr>
        <p:blipFill>
          <a:blip r:embed="rId8">
            <a:extLst/>
          </a:blip>
          <a:srcRect/>
          <a:stretch>
            <a:fillRect/>
          </a:stretch>
        </p:blipFill>
        <p:spPr bwMode="auto">
          <a:xfrm>
            <a:off x="7772400" y="2000250"/>
            <a:ext cx="1186815" cy="15487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Imagem 3" descr="C:\Users\User\Desktop\Capturar josefa.PNG"/>
          <p:cNvPicPr/>
          <p:nvPr/>
        </p:nvPicPr>
        <p:blipFill>
          <a:blip r:embed="rId9">
            <a:extLst/>
          </a:blip>
          <a:srcRect/>
          <a:stretch>
            <a:fillRect/>
          </a:stretch>
        </p:blipFill>
        <p:spPr bwMode="auto">
          <a:xfrm>
            <a:off x="881855" y="3746806"/>
            <a:ext cx="1260978" cy="15407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Imagem 2" descr="C:\Users\User\Desktop\Capturar ca bur.PNG"/>
          <p:cNvPicPr/>
          <p:nvPr/>
        </p:nvPicPr>
        <p:blipFill>
          <a:blip r:embed="rId10">
            <a:extLst/>
          </a:blip>
          <a:srcRect/>
          <a:stretch>
            <a:fillRect/>
          </a:stretch>
        </p:blipFill>
        <p:spPr bwMode="auto">
          <a:xfrm>
            <a:off x="2194560" y="3886199"/>
            <a:ext cx="1353291" cy="14013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Picture 16" descr="https://lh3.googleusercontent.com/S61LdMQqDSHDQ3RZkl17stLhBH4uUCBGCpG01lhGBx8CU1leVxnkicqEwWCrYiA8F_UslfO-uGLJPgI7Cj5uLr3Q-b1aI3McaQJnJo6_rg0AGrRCaNwfK16NPrW6AKy-fXG5m8GFlLkcZmnVMw"/>
          <p:cNvPicPr/>
          <p:nvPr/>
        </p:nvPicPr>
        <p:blipFill>
          <a:blip r:embed="rId11">
            <a:extLst/>
          </a:blip>
          <a:srcRect/>
          <a:stretch>
            <a:fillRect/>
          </a:stretch>
        </p:blipFill>
        <p:spPr bwMode="auto">
          <a:xfrm>
            <a:off x="3647783" y="3745865"/>
            <a:ext cx="1276350" cy="15417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Picture 17" descr="https://lh5.googleusercontent.com/B1uo1iPV0ZViu4sJBBA86x5-uJ48XJ5UlReCkU8aEoi-rknauvR4a8hkO4g1OTXtg2fcfMBScCLmNx_3nFiXAzw_WFp-Gr7IOOyVTV3RQiNdRSV5XeblZVPpBnf5pbQTYo5Ghsn8iZjRmU-ZbA"/>
          <p:cNvPicPr/>
          <p:nvPr/>
        </p:nvPicPr>
        <p:blipFill>
          <a:blip r:embed="rId12">
            <a:extLst/>
          </a:blip>
          <a:srcRect/>
          <a:stretch>
            <a:fillRect/>
          </a:stretch>
        </p:blipFill>
        <p:spPr bwMode="auto">
          <a:xfrm>
            <a:off x="4997436" y="3746806"/>
            <a:ext cx="1214755" cy="15843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Picture 18" descr="Capturar mota liz"/>
          <p:cNvPicPr/>
          <p:nvPr/>
        </p:nvPicPr>
        <p:blipFill>
          <a:blip r:embed="rId13">
            <a:extLst/>
          </a:blip>
          <a:srcRect/>
          <a:stretch>
            <a:fillRect/>
          </a:stretch>
        </p:blipFill>
        <p:spPr bwMode="auto">
          <a:xfrm>
            <a:off x="6394825" y="3691890"/>
            <a:ext cx="1600200" cy="15957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3327" name="TextBox 19"/>
          <p:cNvSpPr txBox="1">
            <a:spLocks noChangeArrowheads="1"/>
          </p:cNvSpPr>
          <p:nvPr/>
        </p:nvSpPr>
        <p:spPr bwMode="auto">
          <a:xfrm>
            <a:off x="358775" y="477678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PT">
              <a:latin typeface="Calibri" pitchFamily="34" charset="0"/>
            </a:endParaRPr>
          </a:p>
        </p:txBody>
      </p:sp>
      <p:sp>
        <p:nvSpPr>
          <p:cNvPr id="13328" name="TextBox 20"/>
          <p:cNvSpPr txBox="1">
            <a:spLocks noChangeArrowheads="1"/>
          </p:cNvSpPr>
          <p:nvPr/>
        </p:nvSpPr>
        <p:spPr bwMode="auto">
          <a:xfrm>
            <a:off x="-1173163" y="11176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PT">
              <a:latin typeface="Calibri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lh3.googleusercontent.com/BTIrLZAswJVYVae8cuLWZK9j84yx30uIaYdDWkJeRIOH1qLYP813d3aCOygUeqYcfT0Z0xTiWQt9zuVtKFNNIvbthaZCTm2hQgUWt5vTmjfwCgssSaCdnG03b8IakAwJYekRadRF7YLlO7YBuQ"/>
          <p:cNvPicPr/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982247" y="1937044"/>
            <a:ext cx="1447932" cy="14067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 descr="https://lh6.googleusercontent.com/ioMczpTUuCDbOZtxFosSqVUaeoUcrgIW0NLMvFshYdvsYsMOWKs067hWUPoy61zvUfhyd1k52smNwmZmAbhZUahvr8hjC3IxFGcfsUu3GQ0mAchvk-ilQeo7uQSu6_K0CeQhq6QMS1BfpKQ0SA"/>
          <p:cNvPicPr/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1033533" y="3403612"/>
            <a:ext cx="1456946" cy="14439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10" descr="Capturar sango"/>
          <p:cNvPicPr/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108119" y="4602555"/>
            <a:ext cx="1495508" cy="14853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Imagem 1" descr="C:\Users\User\Desktop\Capturar izata.PNG"/>
          <p:cNvPicPr/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3935662" y="4602555"/>
            <a:ext cx="1612885" cy="15354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 descr="https://lh3.googleusercontent.com/S37cMTdyzBnV1CHRAKWmiOyPpKT9gOdaZhvsUYSCtEcGArPZxaMJE_UBz-1cY2_tfr8SXYzw7UIyD3lsfbgcal8YJ5D67iW94I7a6ReA-IVlvwnpvTTwa7vqlx5NrUGj3kEpXvUPkInufna7zg"/>
          <p:cNvPicPr/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5807276" y="4450481"/>
            <a:ext cx="1632642" cy="159249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Picture 16" descr="https://lh3.googleusercontent.com/S61LdMQqDSHDQ3RZkl17stLhBH4uUCBGCpG01lhGBx8CU1leVxnkicqEwWCrYiA8F_UslfO-uGLJPgI7Cj5uLr3Q-b1aI3McaQJnJo6_rg0AGrRCaNwfK16NPrW6AKy-fXG5m8GFlLkcZmnVMw"/>
          <p:cNvPicPr/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>
            <a:off x="6623597" y="2862650"/>
            <a:ext cx="1571891" cy="15417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Imagem 2" descr="C:\Users\User\Desktop\Capturar ca bur.PNG"/>
          <p:cNvPicPr/>
          <p:nvPr/>
        </p:nvPicPr>
        <p:blipFill>
          <a:blip r:embed="rId8">
            <a:extLst/>
          </a:blip>
          <a:srcRect/>
          <a:stretch>
            <a:fillRect/>
          </a:stretch>
        </p:blipFill>
        <p:spPr bwMode="auto">
          <a:xfrm>
            <a:off x="6636103" y="1346199"/>
            <a:ext cx="1449475" cy="14013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12" descr="https://lh5.googleusercontent.com/LGOhVhIA2TGzGjHgjD2bbuINA0zmmZbJEadP4-LGYvoMhqXC6MbpgY_B1WxyP5sirlex2gd-lO8MfkX_XolS9WoLKlEUq3MV090XRwDm3NR4oqVvMapxCXuhf302S_g93VyvhiCm0TYX8Pto8Q"/>
          <p:cNvPicPr/>
          <p:nvPr/>
        </p:nvPicPr>
        <p:blipFill>
          <a:blip r:embed="rId9">
            <a:extLst/>
          </a:blip>
          <a:srcRect/>
          <a:stretch>
            <a:fillRect/>
          </a:stretch>
        </p:blipFill>
        <p:spPr bwMode="auto">
          <a:xfrm>
            <a:off x="5190799" y="539101"/>
            <a:ext cx="1432798" cy="13979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Picture 17" descr="https://lh5.googleusercontent.com/B1uo1iPV0ZViu4sJBBA86x5-uJ48XJ5UlReCkU8aEoi-rknauvR4a8hkO4g1OTXtg2fcfMBScCLmNx_3nFiXAzw_WFp-Gr7IOOyVTV3RQiNdRSV5XeblZVPpBnf5pbQTYo5Ghsn8iZjRmU-ZbA"/>
          <p:cNvPicPr/>
          <p:nvPr/>
        </p:nvPicPr>
        <p:blipFill>
          <a:blip r:embed="rId10">
            <a:extLst/>
          </a:blip>
          <a:srcRect/>
          <a:stretch>
            <a:fillRect/>
          </a:stretch>
        </p:blipFill>
        <p:spPr bwMode="auto">
          <a:xfrm>
            <a:off x="3449964" y="316311"/>
            <a:ext cx="1394207" cy="14742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Imagem 3" descr="C:\Users\User\Desktop\Capturar josefa.PNG"/>
          <p:cNvPicPr/>
          <p:nvPr/>
        </p:nvPicPr>
        <p:blipFill>
          <a:blip r:embed="rId11">
            <a:extLst/>
          </a:blip>
          <a:srcRect/>
          <a:stretch>
            <a:fillRect/>
          </a:stretch>
        </p:blipFill>
        <p:spPr bwMode="auto">
          <a:xfrm>
            <a:off x="1762006" y="471552"/>
            <a:ext cx="1409011" cy="13656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 descr="https://lh4.googleusercontent.com/OFv5D8xmNPXHKFK_TIlhHvtQbx_KnUB3FrJ-XM5Uk2adZhwFEImhCxaG1aEapBwVGx-mqynnsKhvKf0USIm7wOw3morlWTA7MPoGHsTVJwMbtkdLNOmyWJMDsufr_gwRBezw5Nerd8ENdIRsVQ"/>
          <p:cNvPicPr/>
          <p:nvPr/>
        </p:nvPicPr>
        <p:blipFill>
          <a:blip r:embed="rId12">
            <a:extLst/>
          </a:blip>
          <a:srcRect/>
          <a:stretch>
            <a:fillRect/>
          </a:stretch>
        </p:blipFill>
        <p:spPr bwMode="auto">
          <a:xfrm>
            <a:off x="3741290" y="2408774"/>
            <a:ext cx="1807257" cy="16688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Picture 18" descr="Capturar mota liz"/>
          <p:cNvPicPr/>
          <p:nvPr/>
        </p:nvPicPr>
        <p:blipFill>
          <a:blip r:embed="rId13">
            <a:extLst/>
          </a:blip>
          <a:srcRect/>
          <a:stretch>
            <a:fillRect/>
          </a:stretch>
        </p:blipFill>
        <p:spPr bwMode="auto">
          <a:xfrm>
            <a:off x="184561" y="5505483"/>
            <a:ext cx="1125889" cy="111651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236" y="5323292"/>
            <a:ext cx="2139216" cy="212787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Apresentação no Ecrã 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3" baseType="lpstr">
      <vt:lpstr>Office Theme</vt:lpstr>
      <vt:lpstr>  </vt:lpstr>
      <vt:lpstr>Apresentação do PowerPoint</vt:lpstr>
    </vt:vector>
  </TitlesOfParts>
  <Company>Tribunal Constitucional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Narciso Ribeiro</dc:creator>
  <cp:lastModifiedBy>Ludovco.Gabriel</cp:lastModifiedBy>
  <cp:revision>9</cp:revision>
  <dcterms:created xsi:type="dcterms:W3CDTF">2020-04-19T10:35:48Z</dcterms:created>
  <dcterms:modified xsi:type="dcterms:W3CDTF">2020-04-28T07:07:38Z</dcterms:modified>
</cp:coreProperties>
</file>